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8" r:id="rId6"/>
    <p:sldId id="260" r:id="rId7"/>
    <p:sldId id="263" r:id="rId8"/>
    <p:sldId id="259" r:id="rId9"/>
    <p:sldId id="262" r:id="rId10"/>
    <p:sldId id="257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598" autoAdjust="0"/>
  </p:normalViewPr>
  <p:slideViewPr>
    <p:cSldViewPr>
      <p:cViewPr varScale="1">
        <p:scale>
          <a:sx n="88" d="100"/>
          <a:sy n="88" d="100"/>
        </p:scale>
        <p:origin x="-107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6D51B-6AFB-4B9D-8A45-F2B4D9C6CF9E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EF915-3546-4C60-ACAB-B40378F530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225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F661B-018F-4578-B21C-1543A44A8190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E6224-1E36-4E8F-9A69-9C6187E3B4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154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24200"/>
            <a:ext cx="7086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343400"/>
            <a:ext cx="7086600" cy="914400"/>
          </a:xfrm>
        </p:spPr>
        <p:txBody>
          <a:bodyPr/>
          <a:lstStyle>
            <a:lvl1pPr marL="0" indent="0" algn="l">
              <a:buNone/>
              <a:defRPr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pic>
        <p:nvPicPr>
          <p:cNvPr id="6" name="Picture 5" descr="SV_LOGO_6_16_1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9600" y="990600"/>
            <a:ext cx="4549178" cy="1069848"/>
          </a:xfrm>
          <a:prstGeom prst="rect">
            <a:avLst/>
          </a:prstGeom>
        </p:spPr>
      </p:pic>
      <p:pic>
        <p:nvPicPr>
          <p:cNvPr id="7" name="Picture 6" descr="SV_LOGO_STACKED_6_16_11_watermark.png"/>
          <p:cNvPicPr>
            <a:picLocks noChangeAspect="1"/>
          </p:cNvPicPr>
          <p:nvPr userDrawn="1"/>
        </p:nvPicPr>
        <p:blipFill>
          <a:blip r:embed="rId3" cstate="print"/>
          <a:srcRect r="19992" b="18889"/>
          <a:stretch>
            <a:fillRect/>
          </a:stretch>
        </p:blipFill>
        <p:spPr>
          <a:xfrm>
            <a:off x="3323573" y="609600"/>
            <a:ext cx="5820427" cy="6248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457200" y="762000"/>
            <a:ext cx="8229600" cy="381000"/>
          </a:xfrm>
        </p:spPr>
        <p:txBody>
          <a:bodyPr>
            <a:noAutofit/>
          </a:bodyPr>
          <a:lstStyle>
            <a:lvl1pPr marL="0" indent="0" algn="l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1219200"/>
            <a:ext cx="9144000" cy="47244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5AF7D07-E4A2-4A97-B2AE-144E89AFAC71}" type="datetime1">
              <a:rPr lang="en-US" smtClean="0"/>
              <a:pPr/>
              <a:t>10/11/2012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C23D08B-B1CA-4493-8844-01415DAB6D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Proprietary and Confidential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(no sha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457200" y="762000"/>
            <a:ext cx="8229600" cy="381000"/>
          </a:xfrm>
        </p:spPr>
        <p:txBody>
          <a:bodyPr>
            <a:noAutofit/>
          </a:bodyPr>
          <a:lstStyle>
            <a:lvl1pPr marL="0" indent="0" algn="l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5AF7D07-E4A2-4A97-B2AE-144E89AFAC71}" type="datetime1">
              <a:rPr lang="en-US" smtClean="0"/>
              <a:pPr/>
              <a:t>10/11/2012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C23D08B-B1CA-4493-8844-01415DAB6D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Proprietary and Confidential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F7D07-E4A2-4A97-B2AE-144E89AFAC71}" type="datetime1">
              <a:rPr lang="en-US" smtClean="0"/>
              <a:pPr/>
              <a:t>10/11/2012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23D08B-B1CA-4493-8844-01415DAB6D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Proprietary and Confidential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V_LOGO_STACKED_6_16_11_watermark.png"/>
          <p:cNvPicPr>
            <a:picLocks noChangeAspect="1"/>
          </p:cNvPicPr>
          <p:nvPr userDrawn="1"/>
        </p:nvPicPr>
        <p:blipFill>
          <a:blip r:embed="rId2" cstate="print"/>
          <a:srcRect r="17862" b="19060"/>
          <a:stretch>
            <a:fillRect/>
          </a:stretch>
        </p:blipFill>
        <p:spPr>
          <a:xfrm>
            <a:off x="7391400" y="5029200"/>
            <a:ext cx="1752600" cy="18288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2200" y="5105400"/>
            <a:ext cx="3733800" cy="457200"/>
          </a:xfrm>
        </p:spPr>
        <p:txBody>
          <a:bodyPr/>
          <a:lstStyle>
            <a:lvl1pPr marL="0" indent="0" algn="ctr">
              <a:buNone/>
              <a:defRPr i="1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insert salutation</a:t>
            </a:r>
            <a:endParaRPr lang="en-US" dirty="0"/>
          </a:p>
        </p:txBody>
      </p:sp>
      <p:pic>
        <p:nvPicPr>
          <p:cNvPr id="8" name="Picture 7" descr="SV_LOGO_STACKED_6_16_11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299711" y="1545332"/>
            <a:ext cx="3772432" cy="3127248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F7D07-E4A2-4A97-B2AE-144E89AFAC71}" type="datetime1">
              <a:rPr lang="en-US" smtClean="0"/>
              <a:pPr/>
              <a:t>10/11/2012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23D08B-B1CA-4493-8844-01415DAB6D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Proprietary and Confidential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- Visual -- 6 sections (Alterna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381000"/>
            <a:ext cx="6781800" cy="28194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800600" y="4857750"/>
            <a:ext cx="1981199" cy="13716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590801" y="4857750"/>
            <a:ext cx="1981199" cy="13716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81000" y="3352800"/>
            <a:ext cx="1981199" cy="13716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90801" y="3352800"/>
            <a:ext cx="1981199" cy="13716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800601" y="3352800"/>
            <a:ext cx="1981199" cy="13716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381000" y="4857750"/>
            <a:ext cx="1981199" cy="13716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010400" y="838200"/>
            <a:ext cx="1676400" cy="4724400"/>
          </a:xfrm>
        </p:spPr>
        <p:txBody>
          <a:bodyPr>
            <a:noAutofit/>
          </a:bodyPr>
          <a:lstStyle>
            <a:lvl1pPr marL="0" indent="0">
              <a:spcAft>
                <a:spcPts val="1800"/>
              </a:spcAft>
              <a:buNone/>
              <a:defRPr sz="1400" baseline="0"/>
            </a:lvl1pPr>
          </a:lstStyle>
          <a:p>
            <a:pPr lvl="0"/>
            <a:r>
              <a:rPr lang="en-US" dirty="0" smtClean="0"/>
              <a:t>Click to add key points. 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81000" y="4495800"/>
            <a:ext cx="1981200" cy="2286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smtClean="0"/>
              <a:t>Click to add caption</a:t>
            </a:r>
          </a:p>
        </p:txBody>
      </p:sp>
      <p:sp>
        <p:nvSpPr>
          <p:cNvPr id="33" name="Content Placeholder 25"/>
          <p:cNvSpPr>
            <a:spLocks noGrp="1"/>
          </p:cNvSpPr>
          <p:nvPr>
            <p:ph sz="quarter" idx="29" hasCustomPrompt="1"/>
          </p:nvPr>
        </p:nvSpPr>
        <p:spPr>
          <a:xfrm>
            <a:off x="457200" y="3429000"/>
            <a:ext cx="1828800" cy="1033272"/>
          </a:xfrm>
        </p:spPr>
        <p:txBody>
          <a:bodyPr>
            <a:normAutofit/>
          </a:bodyPr>
          <a:lstStyle>
            <a:lvl1pPr marL="119063" indent="-119063">
              <a:buNone/>
              <a:defRPr sz="1400"/>
            </a:lvl1pPr>
          </a:lstStyle>
          <a:p>
            <a:pPr lvl="0"/>
            <a:r>
              <a:rPr lang="en-US" dirty="0" smtClean="0"/>
              <a:t>Click to add media</a:t>
            </a:r>
          </a:p>
        </p:txBody>
      </p:sp>
      <p:sp>
        <p:nvSpPr>
          <p:cNvPr id="36" name="Content Placeholder 25"/>
          <p:cNvSpPr>
            <a:spLocks noGrp="1"/>
          </p:cNvSpPr>
          <p:nvPr>
            <p:ph sz="quarter" idx="30" hasCustomPrompt="1"/>
          </p:nvPr>
        </p:nvSpPr>
        <p:spPr>
          <a:xfrm>
            <a:off x="2667000" y="3429000"/>
            <a:ext cx="1828800" cy="1033272"/>
          </a:xfrm>
        </p:spPr>
        <p:txBody>
          <a:bodyPr>
            <a:normAutofit/>
          </a:bodyPr>
          <a:lstStyle>
            <a:lvl1pPr marL="119063" indent="-119063">
              <a:buNone/>
              <a:defRPr sz="1400"/>
            </a:lvl1pPr>
          </a:lstStyle>
          <a:p>
            <a:pPr lvl="0"/>
            <a:r>
              <a:rPr lang="en-US" dirty="0" smtClean="0"/>
              <a:t>Click to add media</a:t>
            </a:r>
          </a:p>
        </p:txBody>
      </p:sp>
      <p:sp>
        <p:nvSpPr>
          <p:cNvPr id="37" name="Content Placeholder 25"/>
          <p:cNvSpPr>
            <a:spLocks noGrp="1"/>
          </p:cNvSpPr>
          <p:nvPr>
            <p:ph sz="quarter" idx="31" hasCustomPrompt="1"/>
          </p:nvPr>
        </p:nvSpPr>
        <p:spPr>
          <a:xfrm>
            <a:off x="4876800" y="3429000"/>
            <a:ext cx="1828800" cy="1033272"/>
          </a:xfrm>
        </p:spPr>
        <p:txBody>
          <a:bodyPr>
            <a:normAutofit/>
          </a:bodyPr>
          <a:lstStyle>
            <a:lvl1pPr marL="119063" indent="-119063">
              <a:buNone/>
              <a:defRPr sz="1400"/>
            </a:lvl1pPr>
          </a:lstStyle>
          <a:p>
            <a:pPr lvl="0"/>
            <a:r>
              <a:rPr lang="en-US" dirty="0" smtClean="0"/>
              <a:t>Click to add media</a:t>
            </a:r>
          </a:p>
        </p:txBody>
      </p:sp>
      <p:sp>
        <p:nvSpPr>
          <p:cNvPr id="38" name="Content Placeholder 25"/>
          <p:cNvSpPr>
            <a:spLocks noGrp="1"/>
          </p:cNvSpPr>
          <p:nvPr>
            <p:ph sz="quarter" idx="32" hasCustomPrompt="1"/>
          </p:nvPr>
        </p:nvSpPr>
        <p:spPr>
          <a:xfrm>
            <a:off x="457200" y="4953000"/>
            <a:ext cx="1828800" cy="1033272"/>
          </a:xfrm>
        </p:spPr>
        <p:txBody>
          <a:bodyPr>
            <a:normAutofit/>
          </a:bodyPr>
          <a:lstStyle>
            <a:lvl1pPr marL="119063" indent="-119063">
              <a:buNone/>
              <a:defRPr sz="1400"/>
            </a:lvl1pPr>
          </a:lstStyle>
          <a:p>
            <a:pPr lvl="0"/>
            <a:r>
              <a:rPr lang="en-US" dirty="0" smtClean="0"/>
              <a:t>Click to add media</a:t>
            </a:r>
          </a:p>
        </p:txBody>
      </p:sp>
      <p:sp>
        <p:nvSpPr>
          <p:cNvPr id="39" name="Content Placeholder 25"/>
          <p:cNvSpPr>
            <a:spLocks noGrp="1"/>
          </p:cNvSpPr>
          <p:nvPr>
            <p:ph sz="quarter" idx="33" hasCustomPrompt="1"/>
          </p:nvPr>
        </p:nvSpPr>
        <p:spPr>
          <a:xfrm>
            <a:off x="2667000" y="4953000"/>
            <a:ext cx="1828800" cy="1033272"/>
          </a:xfrm>
        </p:spPr>
        <p:txBody>
          <a:bodyPr>
            <a:normAutofit/>
          </a:bodyPr>
          <a:lstStyle>
            <a:lvl1pPr marL="119063" indent="-119063">
              <a:buNone/>
              <a:defRPr sz="1400" baseline="0"/>
            </a:lvl1pPr>
          </a:lstStyle>
          <a:p>
            <a:pPr lvl="0"/>
            <a:r>
              <a:rPr lang="en-US" dirty="0" smtClean="0"/>
              <a:t>Click to add media</a:t>
            </a:r>
          </a:p>
        </p:txBody>
      </p:sp>
      <p:sp>
        <p:nvSpPr>
          <p:cNvPr id="40" name="Content Placeholder 25"/>
          <p:cNvSpPr>
            <a:spLocks noGrp="1"/>
          </p:cNvSpPr>
          <p:nvPr>
            <p:ph sz="quarter" idx="34" hasCustomPrompt="1"/>
          </p:nvPr>
        </p:nvSpPr>
        <p:spPr>
          <a:xfrm>
            <a:off x="4876800" y="4953000"/>
            <a:ext cx="1828800" cy="1033272"/>
          </a:xfrm>
        </p:spPr>
        <p:txBody>
          <a:bodyPr>
            <a:normAutofit/>
          </a:bodyPr>
          <a:lstStyle>
            <a:lvl1pPr marL="119063" indent="-119063">
              <a:buNone/>
              <a:defRPr sz="1400"/>
            </a:lvl1pPr>
          </a:lstStyle>
          <a:p>
            <a:pPr lvl="0"/>
            <a:r>
              <a:rPr lang="en-US" dirty="0" smtClean="0"/>
              <a:t>Click to add media</a:t>
            </a:r>
          </a:p>
        </p:txBody>
      </p:sp>
      <p:sp>
        <p:nvSpPr>
          <p:cNvPr id="43" name="Content Placeholder 25"/>
          <p:cNvSpPr>
            <a:spLocks noGrp="1"/>
          </p:cNvSpPr>
          <p:nvPr>
            <p:ph sz="quarter" idx="37" hasCustomPrompt="1"/>
          </p:nvPr>
        </p:nvSpPr>
        <p:spPr>
          <a:xfrm>
            <a:off x="457200" y="609600"/>
            <a:ext cx="3169920" cy="1783080"/>
          </a:xfrm>
        </p:spPr>
        <p:txBody>
          <a:bodyPr>
            <a:normAutofit/>
          </a:bodyPr>
          <a:lstStyle>
            <a:lvl1pPr marL="119063" indent="-119063">
              <a:buNone/>
              <a:defRPr sz="1400" baseline="0"/>
            </a:lvl1pPr>
          </a:lstStyle>
          <a:p>
            <a:pPr lvl="0"/>
            <a:r>
              <a:rPr lang="en-US" dirty="0" smtClean="0"/>
              <a:t>Click to add media</a:t>
            </a:r>
          </a:p>
        </p:txBody>
      </p:sp>
      <p:sp>
        <p:nvSpPr>
          <p:cNvPr id="44" name="Text Placeholder 14"/>
          <p:cNvSpPr>
            <a:spLocks noGrp="1"/>
          </p:cNvSpPr>
          <p:nvPr>
            <p:ph type="body" sz="quarter" idx="38" hasCustomPrompt="1"/>
          </p:nvPr>
        </p:nvSpPr>
        <p:spPr>
          <a:xfrm>
            <a:off x="381000" y="5989320"/>
            <a:ext cx="1981200" cy="2286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smtClean="0"/>
              <a:t>Click to add caption</a:t>
            </a:r>
          </a:p>
        </p:txBody>
      </p:sp>
      <p:sp>
        <p:nvSpPr>
          <p:cNvPr id="45" name="Text Placeholder 14"/>
          <p:cNvSpPr>
            <a:spLocks noGrp="1"/>
          </p:cNvSpPr>
          <p:nvPr>
            <p:ph type="body" sz="quarter" idx="39" hasCustomPrompt="1"/>
          </p:nvPr>
        </p:nvSpPr>
        <p:spPr>
          <a:xfrm>
            <a:off x="2590800" y="4495800"/>
            <a:ext cx="1981200" cy="2286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smtClean="0"/>
              <a:t>Click to add caption</a:t>
            </a:r>
          </a:p>
        </p:txBody>
      </p:sp>
      <p:sp>
        <p:nvSpPr>
          <p:cNvPr id="46" name="Text Placeholder 14"/>
          <p:cNvSpPr>
            <a:spLocks noGrp="1"/>
          </p:cNvSpPr>
          <p:nvPr>
            <p:ph type="body" sz="quarter" idx="40" hasCustomPrompt="1"/>
          </p:nvPr>
        </p:nvSpPr>
        <p:spPr>
          <a:xfrm>
            <a:off x="4800600" y="4495800"/>
            <a:ext cx="1981200" cy="2286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smtClean="0"/>
              <a:t>Click to add caption</a:t>
            </a:r>
          </a:p>
        </p:txBody>
      </p:sp>
      <p:sp>
        <p:nvSpPr>
          <p:cNvPr id="47" name="Text Placeholder 14"/>
          <p:cNvSpPr>
            <a:spLocks noGrp="1"/>
          </p:cNvSpPr>
          <p:nvPr>
            <p:ph type="body" sz="quarter" idx="41" hasCustomPrompt="1"/>
          </p:nvPr>
        </p:nvSpPr>
        <p:spPr>
          <a:xfrm>
            <a:off x="2590800" y="5989320"/>
            <a:ext cx="1981200" cy="2286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smtClean="0"/>
              <a:t>Click to add caption</a:t>
            </a:r>
          </a:p>
        </p:txBody>
      </p:sp>
      <p:sp>
        <p:nvSpPr>
          <p:cNvPr id="48" name="Text Placeholder 14"/>
          <p:cNvSpPr>
            <a:spLocks noGrp="1"/>
          </p:cNvSpPr>
          <p:nvPr>
            <p:ph type="body" sz="quarter" idx="42" hasCustomPrompt="1"/>
          </p:nvPr>
        </p:nvSpPr>
        <p:spPr>
          <a:xfrm>
            <a:off x="4800600" y="5989320"/>
            <a:ext cx="1981200" cy="2286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smtClean="0"/>
              <a:t>Click to add caption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44" hasCustomPrompt="1"/>
          </p:nvPr>
        </p:nvSpPr>
        <p:spPr>
          <a:xfrm>
            <a:off x="457200" y="2438400"/>
            <a:ext cx="3200400" cy="6096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caption</a:t>
            </a:r>
          </a:p>
        </p:txBody>
      </p:sp>
      <p:sp>
        <p:nvSpPr>
          <p:cNvPr id="41" name="Title 1"/>
          <p:cNvSpPr>
            <a:spLocks noGrp="1"/>
          </p:cNvSpPr>
          <p:nvPr>
            <p:ph type="ctrTitle" hasCustomPrompt="1"/>
          </p:nvPr>
        </p:nvSpPr>
        <p:spPr>
          <a:xfrm>
            <a:off x="3886200" y="609599"/>
            <a:ext cx="2895600" cy="381001"/>
          </a:xfrm>
        </p:spPr>
        <p:txBody>
          <a:bodyPr>
            <a:noAutofit/>
          </a:bodyPr>
          <a:lstStyle>
            <a:lvl1pPr>
              <a:defRPr sz="2400" b="0" baseline="0"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7010400" y="381000"/>
            <a:ext cx="1676400" cy="38100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52" name="Text Placeholder 18"/>
          <p:cNvSpPr>
            <a:spLocks noGrp="1"/>
          </p:cNvSpPr>
          <p:nvPr>
            <p:ph type="body" sz="quarter" idx="36" hasCustomPrompt="1"/>
          </p:nvPr>
        </p:nvSpPr>
        <p:spPr>
          <a:xfrm>
            <a:off x="3886200" y="1371600"/>
            <a:ext cx="2895600" cy="1752600"/>
          </a:xfrm>
        </p:spPr>
        <p:txBody>
          <a:bodyPr>
            <a:noAutofit/>
          </a:bodyPr>
          <a:lstStyle>
            <a:lvl1pPr marL="119063" indent="-119063">
              <a:spcAft>
                <a:spcPts val="1000"/>
              </a:spcAft>
              <a:defRPr sz="1400"/>
            </a:lvl1pPr>
          </a:lstStyle>
          <a:p>
            <a:pPr lvl="0"/>
            <a:r>
              <a:rPr lang="en-US" dirty="0" smtClean="0"/>
              <a:t>Click to add bullets</a:t>
            </a:r>
          </a:p>
        </p:txBody>
      </p:sp>
      <p:sp>
        <p:nvSpPr>
          <p:cNvPr id="5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86200" y="990600"/>
            <a:ext cx="2895600" cy="381000"/>
          </a:xfr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32" name="Date Placeholder 31"/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fld id="{F5AF7D07-E4A2-4A97-B2AE-144E89AFAC71}" type="datetime1">
              <a:rPr lang="en-US" smtClean="0"/>
              <a:pPr/>
              <a:t>10/11/2012</a:t>
            </a:fld>
            <a:endParaRPr lang="en-US" dirty="0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BC23D08B-B1CA-4493-8844-01415DAB6D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r>
              <a:rPr lang="en-US" smtClean="0"/>
              <a:t>Proprietary and Confidential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- Visual -- 3 sections (Alterna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381000"/>
            <a:ext cx="6781800" cy="28194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Content Placeholder 25"/>
          <p:cNvSpPr>
            <a:spLocks noGrp="1"/>
          </p:cNvSpPr>
          <p:nvPr>
            <p:ph sz="quarter" idx="37" hasCustomPrompt="1"/>
          </p:nvPr>
        </p:nvSpPr>
        <p:spPr>
          <a:xfrm>
            <a:off x="457200" y="609600"/>
            <a:ext cx="3169920" cy="1783080"/>
          </a:xfrm>
        </p:spPr>
        <p:txBody>
          <a:bodyPr>
            <a:normAutofit/>
          </a:bodyPr>
          <a:lstStyle>
            <a:lvl1pPr marL="119063" indent="-119063">
              <a:buNone/>
              <a:defRPr sz="1400" baseline="0"/>
            </a:lvl1pPr>
          </a:lstStyle>
          <a:p>
            <a:pPr lvl="0"/>
            <a:r>
              <a:rPr lang="en-US" dirty="0" smtClean="0"/>
              <a:t>Click to add media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1000" y="3352800"/>
            <a:ext cx="1981199" cy="13716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90801" y="3352800"/>
            <a:ext cx="1981199" cy="13716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800601" y="3352800"/>
            <a:ext cx="1981199" cy="13716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ontent Placeholder 25"/>
          <p:cNvSpPr>
            <a:spLocks noGrp="1"/>
          </p:cNvSpPr>
          <p:nvPr>
            <p:ph sz="quarter" idx="29" hasCustomPrompt="1"/>
          </p:nvPr>
        </p:nvSpPr>
        <p:spPr>
          <a:xfrm>
            <a:off x="457200" y="3429000"/>
            <a:ext cx="1828800" cy="1033272"/>
          </a:xfrm>
        </p:spPr>
        <p:txBody>
          <a:bodyPr>
            <a:normAutofit/>
          </a:bodyPr>
          <a:lstStyle>
            <a:lvl1pPr marL="119063" indent="-119063">
              <a:buNone/>
              <a:defRPr sz="1400"/>
            </a:lvl1pPr>
          </a:lstStyle>
          <a:p>
            <a:pPr lvl="0"/>
            <a:r>
              <a:rPr lang="en-US" dirty="0" smtClean="0"/>
              <a:t>Click to add media</a:t>
            </a:r>
          </a:p>
        </p:txBody>
      </p:sp>
      <p:sp>
        <p:nvSpPr>
          <p:cNvPr id="36" name="Content Placeholder 25"/>
          <p:cNvSpPr>
            <a:spLocks noGrp="1"/>
          </p:cNvSpPr>
          <p:nvPr>
            <p:ph sz="quarter" idx="30" hasCustomPrompt="1"/>
          </p:nvPr>
        </p:nvSpPr>
        <p:spPr>
          <a:xfrm>
            <a:off x="2667000" y="3429000"/>
            <a:ext cx="1828800" cy="1033272"/>
          </a:xfrm>
        </p:spPr>
        <p:txBody>
          <a:bodyPr>
            <a:normAutofit/>
          </a:bodyPr>
          <a:lstStyle>
            <a:lvl1pPr marL="119063" indent="-119063">
              <a:buNone/>
              <a:defRPr sz="1400"/>
            </a:lvl1pPr>
          </a:lstStyle>
          <a:p>
            <a:pPr lvl="0"/>
            <a:r>
              <a:rPr lang="en-US" dirty="0" smtClean="0"/>
              <a:t>Click to add media</a:t>
            </a:r>
          </a:p>
        </p:txBody>
      </p:sp>
      <p:sp>
        <p:nvSpPr>
          <p:cNvPr id="37" name="Content Placeholder 25"/>
          <p:cNvSpPr>
            <a:spLocks noGrp="1"/>
          </p:cNvSpPr>
          <p:nvPr>
            <p:ph sz="quarter" idx="31" hasCustomPrompt="1"/>
          </p:nvPr>
        </p:nvSpPr>
        <p:spPr>
          <a:xfrm>
            <a:off x="4876800" y="3429000"/>
            <a:ext cx="1828800" cy="1033272"/>
          </a:xfrm>
        </p:spPr>
        <p:txBody>
          <a:bodyPr>
            <a:normAutofit/>
          </a:bodyPr>
          <a:lstStyle>
            <a:lvl1pPr marL="119063" indent="-119063">
              <a:buNone/>
              <a:defRPr sz="1400"/>
            </a:lvl1pPr>
          </a:lstStyle>
          <a:p>
            <a:pPr lvl="0"/>
            <a:r>
              <a:rPr lang="en-US" dirty="0" smtClean="0"/>
              <a:t>Click to add media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381000" y="4495800"/>
            <a:ext cx="1981200" cy="228600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caption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42" hasCustomPrompt="1"/>
          </p:nvPr>
        </p:nvSpPr>
        <p:spPr>
          <a:xfrm>
            <a:off x="2590800" y="4495800"/>
            <a:ext cx="1981200" cy="228600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caption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43" hasCustomPrompt="1"/>
          </p:nvPr>
        </p:nvSpPr>
        <p:spPr>
          <a:xfrm>
            <a:off x="4800600" y="4495800"/>
            <a:ext cx="1981200" cy="228600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caption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44" hasCustomPrompt="1"/>
          </p:nvPr>
        </p:nvSpPr>
        <p:spPr>
          <a:xfrm>
            <a:off x="457200" y="2438400"/>
            <a:ext cx="3200400" cy="6096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caption</a:t>
            </a:r>
          </a:p>
        </p:txBody>
      </p:sp>
      <p:sp>
        <p:nvSpPr>
          <p:cNvPr id="5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010400" y="838200"/>
            <a:ext cx="1676400" cy="4724400"/>
          </a:xfrm>
        </p:spPr>
        <p:txBody>
          <a:bodyPr>
            <a:noAutofit/>
          </a:bodyPr>
          <a:lstStyle>
            <a:lvl1pPr marL="0" indent="0">
              <a:spcAft>
                <a:spcPts val="1800"/>
              </a:spcAft>
              <a:buNone/>
              <a:defRPr sz="1400" baseline="0"/>
            </a:lvl1pPr>
          </a:lstStyle>
          <a:p>
            <a:pPr lvl="0"/>
            <a:r>
              <a:rPr lang="en-US" dirty="0" smtClean="0"/>
              <a:t>Click to add key points. </a:t>
            </a:r>
          </a:p>
        </p:txBody>
      </p:sp>
      <p:sp>
        <p:nvSpPr>
          <p:cNvPr id="5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7010400" y="381000"/>
            <a:ext cx="1676400" cy="38100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>
          <a:xfrm>
            <a:off x="3886200" y="609599"/>
            <a:ext cx="2895600" cy="381001"/>
          </a:xfrm>
        </p:spPr>
        <p:txBody>
          <a:bodyPr>
            <a:noAutofit/>
          </a:bodyPr>
          <a:lstStyle>
            <a:lvl1pPr>
              <a:defRPr sz="2400" b="0" baseline="0"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36" hasCustomPrompt="1"/>
          </p:nvPr>
        </p:nvSpPr>
        <p:spPr>
          <a:xfrm>
            <a:off x="3886200" y="1371600"/>
            <a:ext cx="2895600" cy="1752600"/>
          </a:xfrm>
        </p:spPr>
        <p:txBody>
          <a:bodyPr>
            <a:noAutofit/>
          </a:bodyPr>
          <a:lstStyle>
            <a:lvl1pPr marL="119063" indent="-119063">
              <a:spcAft>
                <a:spcPts val="1000"/>
              </a:spcAft>
              <a:defRPr sz="1400"/>
            </a:lvl1pPr>
          </a:lstStyle>
          <a:p>
            <a:pPr lvl="0"/>
            <a:r>
              <a:rPr lang="en-US" dirty="0" smtClean="0"/>
              <a:t>Click to add bullets</a:t>
            </a:r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86200" y="990600"/>
            <a:ext cx="2895600" cy="381000"/>
          </a:xfr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fld id="{F5AF7D07-E4A2-4A97-B2AE-144E89AFAC71}" type="datetime1">
              <a:rPr lang="en-US" smtClean="0"/>
              <a:pPr/>
              <a:t>10/11/2012</a:t>
            </a:fld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BC23D08B-B1CA-4493-8844-01415DAB6D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r>
              <a:rPr lang="en-US" smtClean="0"/>
              <a:t>Proprietary and Confidential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- Visual -- 2 sections (Alterna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3657600" y="3352800"/>
            <a:ext cx="3127248" cy="18288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381000" y="3352800"/>
            <a:ext cx="3127248" cy="18288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381000"/>
            <a:ext cx="6781800" cy="28194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81000" y="5181600"/>
            <a:ext cx="3124200" cy="2286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smtClean="0"/>
              <a:t>Click to add caption</a:t>
            </a:r>
          </a:p>
        </p:txBody>
      </p:sp>
      <p:sp>
        <p:nvSpPr>
          <p:cNvPr id="33" name="Content Placeholder 25"/>
          <p:cNvSpPr>
            <a:spLocks noGrp="1"/>
          </p:cNvSpPr>
          <p:nvPr>
            <p:ph sz="quarter" idx="29" hasCustomPrompt="1"/>
          </p:nvPr>
        </p:nvSpPr>
        <p:spPr>
          <a:xfrm>
            <a:off x="533400" y="3429000"/>
            <a:ext cx="2895599" cy="1636013"/>
          </a:xfrm>
        </p:spPr>
        <p:txBody>
          <a:bodyPr>
            <a:normAutofit/>
          </a:bodyPr>
          <a:lstStyle>
            <a:lvl1pPr marL="119063" indent="-119063">
              <a:buNone/>
              <a:defRPr sz="1400"/>
            </a:lvl1pPr>
          </a:lstStyle>
          <a:p>
            <a:pPr lvl="0"/>
            <a:r>
              <a:rPr lang="en-US" dirty="0" smtClean="0"/>
              <a:t>Click to add media</a:t>
            </a:r>
          </a:p>
        </p:txBody>
      </p:sp>
      <p:sp>
        <p:nvSpPr>
          <p:cNvPr id="36" name="Content Placeholder 25"/>
          <p:cNvSpPr>
            <a:spLocks noGrp="1"/>
          </p:cNvSpPr>
          <p:nvPr>
            <p:ph sz="quarter" idx="30" hasCustomPrompt="1"/>
          </p:nvPr>
        </p:nvSpPr>
        <p:spPr>
          <a:xfrm>
            <a:off x="3810001" y="3429000"/>
            <a:ext cx="2895599" cy="1636013"/>
          </a:xfrm>
        </p:spPr>
        <p:txBody>
          <a:bodyPr>
            <a:normAutofit/>
          </a:bodyPr>
          <a:lstStyle>
            <a:lvl1pPr marL="119063" indent="-119063">
              <a:buNone/>
              <a:defRPr sz="1400"/>
            </a:lvl1pPr>
          </a:lstStyle>
          <a:p>
            <a:pPr lvl="0"/>
            <a:r>
              <a:rPr lang="en-US" dirty="0" smtClean="0"/>
              <a:t>Click to add media</a:t>
            </a:r>
          </a:p>
        </p:txBody>
      </p:sp>
      <p:sp>
        <p:nvSpPr>
          <p:cNvPr id="43" name="Content Placeholder 25"/>
          <p:cNvSpPr>
            <a:spLocks noGrp="1"/>
          </p:cNvSpPr>
          <p:nvPr>
            <p:ph sz="quarter" idx="37" hasCustomPrompt="1"/>
          </p:nvPr>
        </p:nvSpPr>
        <p:spPr>
          <a:xfrm>
            <a:off x="457200" y="609600"/>
            <a:ext cx="3169920" cy="1783080"/>
          </a:xfrm>
        </p:spPr>
        <p:txBody>
          <a:bodyPr>
            <a:normAutofit/>
          </a:bodyPr>
          <a:lstStyle>
            <a:lvl1pPr marL="119063" indent="-119063">
              <a:buNone/>
              <a:defRPr sz="1400" baseline="0"/>
            </a:lvl1pPr>
          </a:lstStyle>
          <a:p>
            <a:pPr lvl="0"/>
            <a:r>
              <a:rPr lang="en-US" dirty="0" smtClean="0"/>
              <a:t>Click to add media</a:t>
            </a:r>
          </a:p>
        </p:txBody>
      </p:sp>
      <p:sp>
        <p:nvSpPr>
          <p:cNvPr id="45" name="Text Placeholder 14"/>
          <p:cNvSpPr>
            <a:spLocks noGrp="1"/>
          </p:cNvSpPr>
          <p:nvPr>
            <p:ph type="body" sz="quarter" idx="39" hasCustomPrompt="1"/>
          </p:nvPr>
        </p:nvSpPr>
        <p:spPr>
          <a:xfrm>
            <a:off x="3657600" y="5181600"/>
            <a:ext cx="3124200" cy="2286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smtClean="0"/>
              <a:t>Click to add caption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44" hasCustomPrompt="1"/>
          </p:nvPr>
        </p:nvSpPr>
        <p:spPr>
          <a:xfrm>
            <a:off x="457200" y="2438400"/>
            <a:ext cx="3200400" cy="6096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caption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010400" y="838200"/>
            <a:ext cx="1676400" cy="4724400"/>
          </a:xfrm>
        </p:spPr>
        <p:txBody>
          <a:bodyPr>
            <a:noAutofit/>
          </a:bodyPr>
          <a:lstStyle>
            <a:lvl1pPr marL="0" indent="0">
              <a:spcAft>
                <a:spcPts val="1800"/>
              </a:spcAft>
              <a:buNone/>
              <a:defRPr sz="1400" baseline="0"/>
            </a:lvl1pPr>
          </a:lstStyle>
          <a:p>
            <a:pPr lvl="0"/>
            <a:r>
              <a:rPr lang="en-US" dirty="0" smtClean="0"/>
              <a:t>Click to add key points. </a:t>
            </a:r>
          </a:p>
        </p:txBody>
      </p:sp>
      <p:sp>
        <p:nvSpPr>
          <p:cNvPr id="3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7010400" y="381000"/>
            <a:ext cx="1676400" cy="38100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>
          <a:xfrm>
            <a:off x="3886200" y="609599"/>
            <a:ext cx="2895600" cy="381001"/>
          </a:xfrm>
        </p:spPr>
        <p:txBody>
          <a:bodyPr>
            <a:noAutofit/>
          </a:bodyPr>
          <a:lstStyle>
            <a:lvl1pPr>
              <a:defRPr sz="2400" b="0" baseline="0"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36" hasCustomPrompt="1"/>
          </p:nvPr>
        </p:nvSpPr>
        <p:spPr>
          <a:xfrm>
            <a:off x="3886200" y="1371600"/>
            <a:ext cx="2895600" cy="1752600"/>
          </a:xfrm>
        </p:spPr>
        <p:txBody>
          <a:bodyPr>
            <a:noAutofit/>
          </a:bodyPr>
          <a:lstStyle>
            <a:lvl1pPr marL="119063" indent="-119063">
              <a:spcAft>
                <a:spcPts val="1000"/>
              </a:spcAft>
              <a:defRPr sz="1400"/>
            </a:lvl1pPr>
          </a:lstStyle>
          <a:p>
            <a:pPr lvl="0"/>
            <a:r>
              <a:rPr lang="en-US" dirty="0" smtClean="0"/>
              <a:t>Click to add bullets</a:t>
            </a:r>
          </a:p>
        </p:txBody>
      </p:sp>
      <p:sp>
        <p:nvSpPr>
          <p:cNvPr id="2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86200" y="990600"/>
            <a:ext cx="2895600" cy="381000"/>
          </a:xfr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fld id="{F5AF7D07-E4A2-4A97-B2AE-144E89AFAC71}" type="datetime1">
              <a:rPr lang="en-US" smtClean="0"/>
              <a:pPr/>
              <a:t>10/11/2012</a:t>
            </a:fld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BC23D08B-B1CA-4493-8844-01415DAB6D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r>
              <a:rPr lang="en-US" smtClean="0"/>
              <a:t>Proprietary and Confidential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- Visual (Alterna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>
            <a:off x="0" y="1905000"/>
            <a:ext cx="9144000" cy="33528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Content Placeholder 25"/>
          <p:cNvSpPr>
            <a:spLocks noGrp="1"/>
          </p:cNvSpPr>
          <p:nvPr>
            <p:ph sz="quarter" idx="37" hasCustomPrompt="1"/>
          </p:nvPr>
        </p:nvSpPr>
        <p:spPr>
          <a:xfrm>
            <a:off x="533400" y="2133600"/>
            <a:ext cx="3962400" cy="2228850"/>
          </a:xfrm>
        </p:spPr>
        <p:txBody>
          <a:bodyPr>
            <a:normAutofit/>
          </a:bodyPr>
          <a:lstStyle>
            <a:lvl1pPr marL="119063" indent="-119063">
              <a:buNone/>
              <a:defRPr sz="1400" baseline="0"/>
            </a:lvl1pPr>
          </a:lstStyle>
          <a:p>
            <a:pPr lvl="0"/>
            <a:r>
              <a:rPr lang="en-US" dirty="0" smtClean="0"/>
              <a:t>Click to add media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44" hasCustomPrompt="1"/>
          </p:nvPr>
        </p:nvSpPr>
        <p:spPr>
          <a:xfrm>
            <a:off x="530352" y="4419600"/>
            <a:ext cx="3962400" cy="694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caption</a:t>
            </a:r>
          </a:p>
        </p:txBody>
      </p:sp>
      <p:sp>
        <p:nvSpPr>
          <p:cNvPr id="52" name="Text Placeholder 18"/>
          <p:cNvSpPr>
            <a:spLocks noGrp="1"/>
          </p:cNvSpPr>
          <p:nvPr>
            <p:ph type="body" sz="quarter" idx="36" hasCustomPrompt="1"/>
          </p:nvPr>
        </p:nvSpPr>
        <p:spPr>
          <a:xfrm>
            <a:off x="4724400" y="2895601"/>
            <a:ext cx="3962400" cy="2209800"/>
          </a:xfrm>
        </p:spPr>
        <p:txBody>
          <a:bodyPr>
            <a:noAutofit/>
          </a:bodyPr>
          <a:lstStyle>
            <a:lvl1pPr marL="119063" indent="-119063">
              <a:spcAft>
                <a:spcPts val="1000"/>
              </a:spcAft>
              <a:defRPr sz="1400"/>
            </a:lvl1pPr>
          </a:lstStyle>
          <a:p>
            <a:pPr lvl="0"/>
            <a:r>
              <a:rPr lang="en-US" dirty="0" smtClean="0"/>
              <a:t>Click to add bullets</a:t>
            </a:r>
          </a:p>
        </p:txBody>
      </p:sp>
      <p:sp>
        <p:nvSpPr>
          <p:cNvPr id="5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24400" y="2438400"/>
            <a:ext cx="3962400" cy="381000"/>
          </a:xfrm>
        </p:spPr>
        <p:txBody>
          <a:bodyPr>
            <a:noAutofit/>
          </a:bodyPr>
          <a:lstStyle>
            <a:lvl1pPr marL="0" indent="0" algn="l">
              <a:buNone/>
              <a:defRPr sz="24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section heading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45"/>
          </p:nvPr>
        </p:nvSpPr>
        <p:spPr>
          <a:xfrm>
            <a:off x="4724400" y="2133600"/>
            <a:ext cx="3962400" cy="381000"/>
          </a:xfrm>
        </p:spPr>
        <p:txBody>
          <a:bodyPr/>
          <a:lstStyle>
            <a:lvl1pPr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46"/>
          </p:nvPr>
        </p:nvSpPr>
        <p:spPr/>
        <p:txBody>
          <a:bodyPr/>
          <a:lstStyle/>
          <a:p>
            <a:fld id="{F5AF7D07-E4A2-4A97-B2AE-144E89AFAC71}" type="datetime1">
              <a:rPr lang="en-US" smtClean="0"/>
              <a:pPr/>
              <a:t>10/11/2012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BC23D08B-B1CA-4493-8844-01415DAB6D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r>
              <a:rPr lang="en-US" smtClean="0"/>
              <a:t>Proprietary and Confidential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905000"/>
            <a:ext cx="9144000" cy="28194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3438525"/>
            <a:ext cx="7772400" cy="1285875"/>
          </a:xfrm>
        </p:spPr>
        <p:txBody>
          <a:bodyPr anchor="t"/>
          <a:lstStyle>
            <a:lvl1pPr algn="l">
              <a:defRPr sz="3600" b="0" cap="none" baseline="0"/>
            </a:lvl1pPr>
          </a:lstStyle>
          <a:p>
            <a:r>
              <a:rPr lang="en-US" dirty="0" smtClean="0"/>
              <a:t>Click to add section heading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86000"/>
            <a:ext cx="7772400" cy="12827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F7D07-E4A2-4A97-B2AE-144E89AFAC71}" type="datetime1">
              <a:rPr lang="en-US" smtClean="0"/>
              <a:pPr/>
              <a:t>10/11/2012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23D08B-B1CA-4493-8844-01415DAB6D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Proprietary and Confidential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/>
          <p:cNvSpPr>
            <a:spLocks noGrp="1"/>
          </p:cNvSpPr>
          <p:nvPr>
            <p:ph type="subTitle" idx="13"/>
          </p:nvPr>
        </p:nvSpPr>
        <p:spPr>
          <a:xfrm>
            <a:off x="457200" y="762000"/>
            <a:ext cx="8229600" cy="381000"/>
          </a:xfrm>
        </p:spPr>
        <p:txBody>
          <a:bodyPr>
            <a:noAutofit/>
          </a:bodyPr>
          <a:lstStyle>
            <a:lvl1pPr marL="0" indent="0" algn="l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219200"/>
            <a:ext cx="8229600" cy="498348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 Master bullet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5AF7D07-E4A2-4A97-B2AE-144E89AFAC71}" type="datetime1">
              <a:rPr lang="en-US" smtClean="0"/>
              <a:pPr/>
              <a:t>10/11/2012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C23D08B-B1CA-4493-8844-01415DAB6D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Proprietary and Confidential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MEDIA 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219200"/>
            <a:ext cx="9144000" cy="47244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5943600"/>
            <a:ext cx="7924800" cy="42386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caption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685800" y="1371600"/>
            <a:ext cx="7827264" cy="440740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dirty="0" smtClean="0"/>
              <a:t>Click to add media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F7D07-E4A2-4A97-B2AE-144E89AFAC71}" type="datetime1">
              <a:rPr lang="en-US" smtClean="0"/>
              <a:pPr/>
              <a:t>10/11/2012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23D08B-B1CA-4493-8844-01415DAB6D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Proprietary and Confidential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MEDIA 1 ITEM (w/ subtitle and not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219200"/>
            <a:ext cx="9144000" cy="47244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5943600"/>
            <a:ext cx="8077200" cy="304800"/>
          </a:xfrm>
        </p:spPr>
        <p:txBody>
          <a:bodyPr>
            <a:noAutofit/>
          </a:bodyPr>
          <a:lstStyle>
            <a:lvl1pPr>
              <a:buFont typeface="+mj-lt"/>
              <a:buAutoNum type="arabicParenR"/>
              <a:defRPr sz="1400" i="1"/>
            </a:lvl1pPr>
            <a:lvl2pPr marL="800100" indent="-342900">
              <a:buFont typeface="+mj-lt"/>
              <a:buAutoNum type="arabicParenR"/>
              <a:defRPr sz="1400" i="1"/>
            </a:lvl2pPr>
            <a:lvl3pPr marL="1257300" indent="-342900">
              <a:buFont typeface="+mj-lt"/>
              <a:buAutoNum type="arabicParenR"/>
              <a:defRPr sz="1400" i="1"/>
            </a:lvl3pPr>
            <a:lvl4pPr marL="1714500" indent="-342900">
              <a:buFont typeface="+mj-lt"/>
              <a:buAutoNum type="arabicParenR"/>
              <a:defRPr sz="1400" i="1"/>
            </a:lvl4pPr>
            <a:lvl5pPr marL="2171700" indent="-342900">
              <a:buFont typeface="+mj-lt"/>
              <a:buAutoNum type="arabicParenR"/>
              <a:defRPr sz="1400" i="1"/>
            </a:lvl5pPr>
          </a:lstStyle>
          <a:p>
            <a:pPr lvl="0"/>
            <a:r>
              <a:rPr lang="en-US" dirty="0" smtClean="0"/>
              <a:t>Click to add footnotes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457200" y="762000"/>
            <a:ext cx="8229600" cy="381000"/>
          </a:xfrm>
        </p:spPr>
        <p:txBody>
          <a:bodyPr>
            <a:noAutofit/>
          </a:bodyPr>
          <a:lstStyle>
            <a:lvl1pPr marL="0" indent="0" algn="l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85800" y="1371600"/>
            <a:ext cx="7827264" cy="440740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dirty="0" smtClean="0"/>
              <a:t>Click to add media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5AF7D07-E4A2-4A97-B2AE-144E89AFAC71}" type="datetime1">
              <a:rPr lang="en-US" smtClean="0"/>
              <a:pPr/>
              <a:t>10/11/2012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C23D08B-B1CA-4493-8844-01415DAB6D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Proprietary and Confidential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MEDIA (no sha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831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F4D27-D5D5-4C80-AD85-00636677F7BC}" type="datetime1">
              <a:rPr lang="en-US" smtClean="0"/>
              <a:pPr/>
              <a:t>10/11/2012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D08B-B1CA-4493-8844-01415DAB6D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3"/>
          </p:nvPr>
        </p:nvSpPr>
        <p:spPr>
          <a:xfrm>
            <a:off x="457200" y="762000"/>
            <a:ext cx="8229600" cy="381000"/>
          </a:xfrm>
        </p:spPr>
        <p:txBody>
          <a:bodyPr>
            <a:noAutofit/>
          </a:bodyPr>
          <a:lstStyle>
            <a:lvl1pPr marL="0" indent="0" algn="l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MEDIA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1219200"/>
            <a:ext cx="3998975" cy="198424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0" y="3886200"/>
            <a:ext cx="3998975" cy="198424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4267200" y="1219200"/>
            <a:ext cx="4419600" cy="4876800"/>
          </a:xfrm>
        </p:spPr>
        <p:txBody>
          <a:bodyPr/>
          <a:lstStyle>
            <a:lvl1pPr>
              <a:spcBef>
                <a:spcPts val="1200"/>
              </a:spcBef>
              <a:defRPr sz="1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3"/>
          </p:nvPr>
        </p:nvSpPr>
        <p:spPr>
          <a:xfrm>
            <a:off x="457200" y="762000"/>
            <a:ext cx="8229600" cy="381000"/>
          </a:xfrm>
        </p:spPr>
        <p:txBody>
          <a:bodyPr>
            <a:noAutofit/>
          </a:bodyPr>
          <a:lstStyle>
            <a:lvl1pPr marL="0" indent="0" algn="l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5AF7D07-E4A2-4A97-B2AE-144E89AFAC71}" type="datetime1">
              <a:rPr lang="en-US" smtClean="0"/>
              <a:pPr/>
              <a:t>10/11/2012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BC23D08B-B1CA-4493-8844-01415DAB6D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smtClean="0"/>
              <a:t>Proprietary and Confidential</a:t>
            </a:r>
            <a:endParaRPr lang="en-US" dirty="0"/>
          </a:p>
        </p:txBody>
      </p:sp>
      <p:sp>
        <p:nvSpPr>
          <p:cNvPr id="34" name="Content Placeholder 25"/>
          <p:cNvSpPr>
            <a:spLocks noGrp="1"/>
          </p:cNvSpPr>
          <p:nvPr>
            <p:ph sz="quarter" idx="29" hasCustomPrompt="1"/>
          </p:nvPr>
        </p:nvSpPr>
        <p:spPr>
          <a:xfrm>
            <a:off x="685800" y="1310640"/>
            <a:ext cx="3169920" cy="1783080"/>
          </a:xfrm>
        </p:spPr>
        <p:txBody>
          <a:bodyPr>
            <a:normAutofit/>
          </a:bodyPr>
          <a:lstStyle>
            <a:lvl1pPr marL="119063" indent="-119063">
              <a:buNone/>
              <a:defRPr sz="1400" baseline="0"/>
            </a:lvl1pPr>
          </a:lstStyle>
          <a:p>
            <a:pPr lvl="0"/>
            <a:r>
              <a:rPr lang="en-US" dirty="0" smtClean="0"/>
              <a:t>Click to add media</a:t>
            </a:r>
          </a:p>
        </p:txBody>
      </p:sp>
      <p:sp>
        <p:nvSpPr>
          <p:cNvPr id="35" name="Content Placeholder 25"/>
          <p:cNvSpPr>
            <a:spLocks noGrp="1"/>
          </p:cNvSpPr>
          <p:nvPr>
            <p:ph sz="quarter" idx="36" hasCustomPrompt="1"/>
          </p:nvPr>
        </p:nvSpPr>
        <p:spPr>
          <a:xfrm>
            <a:off x="685800" y="3977640"/>
            <a:ext cx="3169920" cy="1783080"/>
          </a:xfrm>
        </p:spPr>
        <p:txBody>
          <a:bodyPr>
            <a:normAutofit/>
          </a:bodyPr>
          <a:lstStyle>
            <a:lvl1pPr marL="119063" indent="-119063">
              <a:buNone/>
              <a:defRPr sz="1400"/>
            </a:lvl1pPr>
          </a:lstStyle>
          <a:p>
            <a:pPr lvl="0"/>
            <a:r>
              <a:rPr lang="en-US" dirty="0" smtClean="0"/>
              <a:t>Click to add media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609600" y="3200400"/>
            <a:ext cx="3389376" cy="6096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caption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609600" y="5867400"/>
            <a:ext cx="3389376" cy="6096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caption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MEDIA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1219201"/>
            <a:ext cx="4000501" cy="198119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0" y="3886200"/>
            <a:ext cx="4000501" cy="198119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4648200" y="3886200"/>
            <a:ext cx="4495800" cy="198119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648200" y="1219200"/>
            <a:ext cx="4495800" cy="198119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Content Placeholder 25"/>
          <p:cNvSpPr>
            <a:spLocks noGrp="1"/>
          </p:cNvSpPr>
          <p:nvPr>
            <p:ph sz="quarter" idx="29" hasCustomPrompt="1"/>
          </p:nvPr>
        </p:nvSpPr>
        <p:spPr>
          <a:xfrm>
            <a:off x="685800" y="1310640"/>
            <a:ext cx="3169920" cy="1783080"/>
          </a:xfrm>
        </p:spPr>
        <p:txBody>
          <a:bodyPr>
            <a:normAutofit/>
          </a:bodyPr>
          <a:lstStyle>
            <a:lvl1pPr marL="119063" indent="-119063">
              <a:buNone/>
              <a:defRPr sz="1400" baseline="0"/>
            </a:lvl1pPr>
          </a:lstStyle>
          <a:p>
            <a:pPr lvl="0"/>
            <a:r>
              <a:rPr lang="en-US" dirty="0" smtClean="0"/>
              <a:t>Click to add media</a:t>
            </a:r>
          </a:p>
        </p:txBody>
      </p:sp>
      <p:sp>
        <p:nvSpPr>
          <p:cNvPr id="36" name="Content Placeholder 25"/>
          <p:cNvSpPr>
            <a:spLocks noGrp="1"/>
          </p:cNvSpPr>
          <p:nvPr>
            <p:ph sz="quarter" idx="30" hasCustomPrompt="1"/>
          </p:nvPr>
        </p:nvSpPr>
        <p:spPr>
          <a:xfrm>
            <a:off x="4800600" y="1310640"/>
            <a:ext cx="3169920" cy="1783080"/>
          </a:xfrm>
        </p:spPr>
        <p:txBody>
          <a:bodyPr>
            <a:normAutofit/>
          </a:bodyPr>
          <a:lstStyle>
            <a:lvl1pPr marL="119063" indent="-119063">
              <a:buNone/>
              <a:defRPr sz="1400"/>
            </a:lvl1pPr>
          </a:lstStyle>
          <a:p>
            <a:pPr lvl="0"/>
            <a:r>
              <a:rPr lang="en-US" dirty="0" smtClean="0"/>
              <a:t>Click to add media</a:t>
            </a:r>
          </a:p>
        </p:txBody>
      </p:sp>
      <p:sp>
        <p:nvSpPr>
          <p:cNvPr id="37" name="Content Placeholder 25"/>
          <p:cNvSpPr>
            <a:spLocks noGrp="1"/>
          </p:cNvSpPr>
          <p:nvPr>
            <p:ph sz="quarter" idx="31" hasCustomPrompt="1"/>
          </p:nvPr>
        </p:nvSpPr>
        <p:spPr>
          <a:xfrm>
            <a:off x="685800" y="3977640"/>
            <a:ext cx="3169920" cy="1783080"/>
          </a:xfrm>
        </p:spPr>
        <p:txBody>
          <a:bodyPr>
            <a:normAutofit/>
          </a:bodyPr>
          <a:lstStyle>
            <a:lvl1pPr marL="119063" indent="-119063">
              <a:buNone/>
              <a:defRPr sz="1400"/>
            </a:lvl1pPr>
          </a:lstStyle>
          <a:p>
            <a:pPr lvl="0"/>
            <a:r>
              <a:rPr lang="en-US" dirty="0" smtClean="0"/>
              <a:t>Click to add media</a:t>
            </a:r>
          </a:p>
        </p:txBody>
      </p:sp>
      <p:sp>
        <p:nvSpPr>
          <p:cNvPr id="38" name="Content Placeholder 25"/>
          <p:cNvSpPr>
            <a:spLocks noGrp="1"/>
          </p:cNvSpPr>
          <p:nvPr>
            <p:ph sz="quarter" idx="32" hasCustomPrompt="1"/>
          </p:nvPr>
        </p:nvSpPr>
        <p:spPr>
          <a:xfrm>
            <a:off x="4800600" y="4053840"/>
            <a:ext cx="3169920" cy="1783080"/>
          </a:xfrm>
        </p:spPr>
        <p:txBody>
          <a:bodyPr>
            <a:normAutofit/>
          </a:bodyPr>
          <a:lstStyle>
            <a:lvl1pPr marL="119063" indent="-119063">
              <a:buNone/>
              <a:defRPr sz="1400"/>
            </a:lvl1pPr>
          </a:lstStyle>
          <a:p>
            <a:pPr lvl="0"/>
            <a:r>
              <a:rPr lang="en-US" dirty="0" smtClean="0"/>
              <a:t>Click to add media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33" hasCustomPrompt="1"/>
          </p:nvPr>
        </p:nvSpPr>
        <p:spPr>
          <a:xfrm>
            <a:off x="4724400" y="3200400"/>
            <a:ext cx="3389376" cy="6096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caption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35" hasCustomPrompt="1"/>
          </p:nvPr>
        </p:nvSpPr>
        <p:spPr>
          <a:xfrm>
            <a:off x="4724400" y="5867400"/>
            <a:ext cx="3389376" cy="6096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caption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9" name="Subtitle 2"/>
          <p:cNvSpPr>
            <a:spLocks noGrp="1"/>
          </p:cNvSpPr>
          <p:nvPr>
            <p:ph type="subTitle" idx="13"/>
          </p:nvPr>
        </p:nvSpPr>
        <p:spPr>
          <a:xfrm>
            <a:off x="457200" y="762000"/>
            <a:ext cx="8229600" cy="381000"/>
          </a:xfrm>
        </p:spPr>
        <p:txBody>
          <a:bodyPr>
            <a:noAutofit/>
          </a:bodyPr>
          <a:lstStyle>
            <a:lvl1pPr marL="0" indent="0" algn="l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F5AF7D07-E4A2-4A97-B2AE-144E89AFAC71}" type="datetime1">
              <a:rPr lang="en-US" smtClean="0"/>
              <a:pPr/>
              <a:t>10/11/2012</a:t>
            </a:fld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BC23D08B-B1CA-4493-8844-01415DAB6D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 smtClean="0"/>
              <a:t>Proprietary and Confidential</a:t>
            </a:r>
            <a:endParaRPr lang="en-US" dirty="0"/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609600" y="3200400"/>
            <a:ext cx="3389376" cy="6096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caption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34" hasCustomPrompt="1"/>
          </p:nvPr>
        </p:nvSpPr>
        <p:spPr>
          <a:xfrm>
            <a:off x="609600" y="5867400"/>
            <a:ext cx="3389376" cy="6096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caption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219200"/>
            <a:ext cx="4267200" cy="48006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876800" y="1219200"/>
            <a:ext cx="4267200" cy="48006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341436"/>
            <a:ext cx="3810000" cy="498475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LABEL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1839912"/>
            <a:ext cx="3581400" cy="3951288"/>
          </a:xfrm>
        </p:spPr>
        <p:txBody>
          <a:bodyPr/>
          <a:lstStyle>
            <a:lvl1pPr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3"/>
          </p:nvPr>
        </p:nvSpPr>
        <p:spPr>
          <a:xfrm>
            <a:off x="457200" y="762000"/>
            <a:ext cx="8229600" cy="381000"/>
          </a:xfrm>
        </p:spPr>
        <p:txBody>
          <a:bodyPr>
            <a:noAutofit/>
          </a:bodyPr>
          <a:lstStyle>
            <a:lvl1pPr marL="0" indent="0" algn="l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334000" y="1341436"/>
            <a:ext cx="3810000" cy="498475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LABEL 2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8" hasCustomPrompt="1"/>
          </p:nvPr>
        </p:nvSpPr>
        <p:spPr>
          <a:xfrm>
            <a:off x="5334000" y="1839912"/>
            <a:ext cx="3581400" cy="3951288"/>
          </a:xfrm>
        </p:spPr>
        <p:txBody>
          <a:bodyPr/>
          <a:lstStyle>
            <a:lvl1pPr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5AF7D07-E4A2-4A97-B2AE-144E89AFAC71}" type="datetime1">
              <a:rPr lang="en-US" smtClean="0"/>
              <a:pPr/>
              <a:t>10/11/2012</a:t>
            </a:fld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23D08B-B1CA-4493-8844-01415DAB6D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Proprietary and Confidential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V_LOGO_STACKED_6_16_11_watermark.png"/>
          <p:cNvPicPr>
            <a:picLocks noChangeAspect="1"/>
          </p:cNvPicPr>
          <p:nvPr/>
        </p:nvPicPr>
        <p:blipFill>
          <a:blip r:embed="rId19" cstate="print"/>
          <a:srcRect r="17862" b="19060"/>
          <a:stretch>
            <a:fillRect/>
          </a:stretch>
        </p:blipFill>
        <p:spPr>
          <a:xfrm>
            <a:off x="7391400" y="5029200"/>
            <a:ext cx="1752600" cy="1828800"/>
          </a:xfrm>
          <a:prstGeom prst="rect">
            <a:avLst/>
          </a:prstGeom>
        </p:spPr>
      </p:pic>
      <p:pic>
        <p:nvPicPr>
          <p:cNvPr id="17" name="Picture 16" descr="SV_LOGO_STACKED_6_16_11_watermark.png"/>
          <p:cNvPicPr>
            <a:picLocks noChangeAspect="1"/>
          </p:cNvPicPr>
          <p:nvPr/>
        </p:nvPicPr>
        <p:blipFill>
          <a:blip r:embed="rId20" cstate="print"/>
          <a:srcRect l="74050" t="60072" r="-7137" b="-11292"/>
          <a:stretch>
            <a:fillRect/>
          </a:stretch>
        </p:blipFill>
        <p:spPr>
          <a:xfrm>
            <a:off x="0" y="0"/>
            <a:ext cx="1066800" cy="174879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1"/>
            <a:ext cx="8229600" cy="472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09800" y="6492875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F5AF7D07-E4A2-4A97-B2AE-144E89AFAC71}" type="datetime1">
              <a:rPr lang="en-US" smtClean="0"/>
              <a:pPr/>
              <a:t>10/11/2012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640080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BC23D08B-B1CA-4493-8844-01415DAB6D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334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3" name="Picture 12" descr="SV_LOGO_6_16_11.pn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400800" y="6324600"/>
            <a:ext cx="1828800" cy="4300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5" r:id="rId2"/>
    <p:sldLayoutId id="2147483721" r:id="rId3"/>
    <p:sldLayoutId id="2147483722" r:id="rId4"/>
    <p:sldLayoutId id="2147483723" r:id="rId5"/>
    <p:sldLayoutId id="2147483694" r:id="rId6"/>
    <p:sldLayoutId id="2147483720" r:id="rId7"/>
    <p:sldLayoutId id="2147483724" r:id="rId8"/>
    <p:sldLayoutId id="2147483697" r:id="rId9"/>
    <p:sldLayoutId id="2147483718" r:id="rId10"/>
    <p:sldLayoutId id="2147483666" r:id="rId11"/>
    <p:sldLayoutId id="2147483713" r:id="rId12"/>
    <p:sldLayoutId id="2147483715" r:id="rId13"/>
    <p:sldLayoutId id="2147483726" r:id="rId14"/>
    <p:sldLayoutId id="2147483678" r:id="rId15"/>
    <p:sldLayoutId id="2147483679" r:id="rId16"/>
    <p:sldLayoutId id="2147483716" r:id="rId17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 smtClean="0"/>
              <a:t>R and Baseball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Graham Goldbeck</a:t>
            </a:r>
          </a:p>
          <a:p>
            <a:r>
              <a:rPr lang="en-US" dirty="0" smtClean="0"/>
              <a:t>BARUG October Meeting, 10/9/2012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7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Dave Allen, Baseball Analysts</a:t>
            </a:r>
          </a:p>
          <a:p>
            <a:pPr lvl="1"/>
            <a:r>
              <a:rPr lang="en-US" dirty="0" smtClean="0"/>
              <a:t>The idea of using R to make heat maps</a:t>
            </a:r>
          </a:p>
          <a:p>
            <a:r>
              <a:rPr lang="en-US" dirty="0" smtClean="0"/>
              <a:t>Brian Mills, Prince of Slides</a:t>
            </a:r>
          </a:p>
          <a:p>
            <a:pPr lvl="1"/>
            <a:r>
              <a:rPr lang="en-US" dirty="0" smtClean="0"/>
              <a:t>The idea of using </a:t>
            </a:r>
            <a:r>
              <a:rPr lang="en-US" dirty="0" err="1" smtClean="0"/>
              <a:t>filled.contour</a:t>
            </a:r>
            <a:r>
              <a:rPr lang="en-US" dirty="0" smtClean="0"/>
              <a:t> to visualize the map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5AF7D07-E4A2-4A97-B2AE-144E89AFAC71}" type="datetime1">
              <a:rPr lang="en-US" smtClean="0"/>
              <a:pPr/>
              <a:t>10/11/2012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C23D08B-B1CA-4493-8844-01415DAB6D9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Proprietary and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4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3 camera system, 2 tracking cameras</a:t>
            </a:r>
          </a:p>
          <a:p>
            <a:r>
              <a:rPr lang="en-US" dirty="0" smtClean="0"/>
              <a:t>Installed in all 30 MLB Parks</a:t>
            </a:r>
          </a:p>
          <a:p>
            <a:pPr lvl="1"/>
            <a:r>
              <a:rPr lang="en-US" dirty="0" smtClean="0"/>
              <a:t>Also in 33 </a:t>
            </a:r>
            <a:r>
              <a:rPr lang="en-US" dirty="0" err="1" smtClean="0"/>
              <a:t>MiLB</a:t>
            </a:r>
            <a:r>
              <a:rPr lang="en-US" dirty="0" smtClean="0"/>
              <a:t> Parks, Korea, Dominican Republic</a:t>
            </a:r>
          </a:p>
          <a:p>
            <a:r>
              <a:rPr lang="en-US" dirty="0" smtClean="0"/>
              <a:t>Tracked 99.8% of pitches since 2008</a:t>
            </a:r>
          </a:p>
          <a:p>
            <a:r>
              <a:rPr lang="en-US" dirty="0" smtClean="0"/>
              <a:t>Gets 9p trajectory of each pitch</a:t>
            </a:r>
          </a:p>
          <a:p>
            <a:pPr lvl="1"/>
            <a:r>
              <a:rPr lang="en-US" dirty="0" smtClean="0"/>
              <a:t>Initial Location, Velocity, and Acceleration in 3 </a:t>
            </a:r>
            <a:r>
              <a:rPr lang="en-US" dirty="0" smtClean="0"/>
              <a:t>dimensions</a:t>
            </a:r>
            <a:endParaRPr lang="en-US" dirty="0"/>
          </a:p>
          <a:p>
            <a:r>
              <a:rPr lang="en-US" dirty="0" smtClean="0"/>
              <a:t>Also tracks </a:t>
            </a:r>
            <a:r>
              <a:rPr lang="en-US" dirty="0" err="1" smtClean="0"/>
              <a:t>HITf</a:t>
            </a:r>
            <a:r>
              <a:rPr lang="en-US" dirty="0" smtClean="0"/>
              <a:t>/x 6p trajectory batted ball data</a:t>
            </a:r>
          </a:p>
          <a:p>
            <a:pPr lvl="1"/>
            <a:r>
              <a:rPr lang="en-US" dirty="0" smtClean="0"/>
              <a:t>Initial Location and Velocity of the batted ball in 3 dimensions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Sportvision’s</a:t>
            </a:r>
            <a:r>
              <a:rPr lang="en-US" dirty="0" smtClean="0"/>
              <a:t> </a:t>
            </a:r>
            <a:r>
              <a:rPr lang="en-US" dirty="0" err="1" smtClean="0"/>
              <a:t>PITCHf</a:t>
            </a:r>
            <a:r>
              <a:rPr lang="en-US" dirty="0" smtClean="0"/>
              <a:t>/x Data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5AF7D07-E4A2-4A97-B2AE-144E89AFAC71}" type="datetime1">
              <a:rPr lang="en-US" smtClean="0"/>
              <a:pPr/>
              <a:t>10/11/2012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C23D08B-B1CA-4493-8844-01415DAB6D9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Proprietary and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6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3" y="2057400"/>
            <a:ext cx="9120557" cy="279200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</a:t>
            </a:r>
            <a:r>
              <a:rPr lang="en-US" dirty="0" err="1" smtClean="0"/>
              <a:t>PITCHf</a:t>
            </a:r>
            <a:r>
              <a:rPr lang="en-US" dirty="0" smtClean="0"/>
              <a:t>/x in the Media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F7D07-E4A2-4A97-B2AE-144E89AFAC71}" type="datetime1">
              <a:rPr lang="en-US" smtClean="0"/>
              <a:pPr/>
              <a:t>10/11/2012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23D08B-B1CA-4493-8844-01415DAB6D9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Proprietary and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1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200" dirty="0" smtClean="0"/>
              <a:t>fit </a:t>
            </a:r>
            <a:r>
              <a:rPr lang="en-US" sz="1200" dirty="0"/>
              <a:t>&lt;- loess(</a:t>
            </a:r>
            <a:r>
              <a:rPr lang="en-US" sz="1200" dirty="0" err="1"/>
              <a:t>initial_speed</a:t>
            </a:r>
            <a:r>
              <a:rPr lang="en-US" sz="1200" dirty="0"/>
              <a:t> ~ </a:t>
            </a:r>
            <a:r>
              <a:rPr lang="en-US" sz="1200" dirty="0" err="1"/>
              <a:t>cross_plate_x</a:t>
            </a:r>
            <a:r>
              <a:rPr lang="en-US" sz="1200" dirty="0"/>
              <a:t> + </a:t>
            </a:r>
            <a:r>
              <a:rPr lang="en-US" sz="1200" dirty="0" err="1"/>
              <a:t>cross_plate_z</a:t>
            </a:r>
            <a:r>
              <a:rPr lang="en-US" sz="1200" dirty="0"/>
              <a:t>, span=c(.4), degree=1)</a:t>
            </a:r>
          </a:p>
          <a:p>
            <a:r>
              <a:rPr lang="en-US" sz="1200" dirty="0" err="1"/>
              <a:t>myx</a:t>
            </a:r>
            <a:r>
              <a:rPr lang="en-US" sz="1200" dirty="0"/>
              <a:t> &lt;- matrix(data=</a:t>
            </a:r>
            <a:r>
              <a:rPr lang="en-US" sz="1200" dirty="0" err="1"/>
              <a:t>seq</a:t>
            </a:r>
            <a:r>
              <a:rPr lang="en-US" sz="1200" dirty="0"/>
              <a:t>(from=-2, to=2, length=24), </a:t>
            </a:r>
            <a:r>
              <a:rPr lang="en-US" sz="1200" dirty="0" err="1"/>
              <a:t>nrow</a:t>
            </a:r>
            <a:r>
              <a:rPr lang="en-US" sz="1200" dirty="0"/>
              <a:t>=24, </a:t>
            </a:r>
            <a:r>
              <a:rPr lang="en-US" sz="1200" dirty="0" err="1"/>
              <a:t>ncol</a:t>
            </a:r>
            <a:r>
              <a:rPr lang="en-US" sz="1200" dirty="0"/>
              <a:t>=24)</a:t>
            </a:r>
          </a:p>
          <a:p>
            <a:r>
              <a:rPr lang="en-US" sz="1200" dirty="0" err="1"/>
              <a:t>myz</a:t>
            </a:r>
            <a:r>
              <a:rPr lang="en-US" sz="1200" dirty="0"/>
              <a:t> &lt;- t(matrix(data=</a:t>
            </a:r>
            <a:r>
              <a:rPr lang="en-US" sz="1200" dirty="0" err="1"/>
              <a:t>seq</a:t>
            </a:r>
            <a:r>
              <a:rPr lang="en-US" sz="1200" dirty="0"/>
              <a:t>(from=0, to=5, length=24), </a:t>
            </a:r>
            <a:r>
              <a:rPr lang="en-US" sz="1200" dirty="0" err="1"/>
              <a:t>nrow</a:t>
            </a:r>
            <a:r>
              <a:rPr lang="en-US" sz="1200" dirty="0"/>
              <a:t>=24, </a:t>
            </a:r>
            <a:r>
              <a:rPr lang="en-US" sz="1200" dirty="0" err="1"/>
              <a:t>ncol</a:t>
            </a:r>
            <a:r>
              <a:rPr lang="en-US" sz="1200" dirty="0"/>
              <a:t>=24))</a:t>
            </a:r>
          </a:p>
          <a:p>
            <a:r>
              <a:rPr lang="en-US" sz="1200" dirty="0" err="1"/>
              <a:t>fitdata</a:t>
            </a:r>
            <a:r>
              <a:rPr lang="en-US" sz="1200" dirty="0"/>
              <a:t> &lt;- </a:t>
            </a:r>
            <a:r>
              <a:rPr lang="en-US" sz="1200" dirty="0" err="1"/>
              <a:t>data.frame</a:t>
            </a:r>
            <a:r>
              <a:rPr lang="en-US" sz="1200" dirty="0"/>
              <a:t>(</a:t>
            </a:r>
            <a:r>
              <a:rPr lang="en-US" sz="1200" dirty="0" err="1"/>
              <a:t>cross_plate_x</a:t>
            </a:r>
            <a:r>
              <a:rPr lang="en-US" sz="1200" dirty="0"/>
              <a:t>=</a:t>
            </a:r>
            <a:r>
              <a:rPr lang="en-US" sz="1200" dirty="0" err="1"/>
              <a:t>as.vector</a:t>
            </a:r>
            <a:r>
              <a:rPr lang="en-US" sz="1200" dirty="0"/>
              <a:t>(</a:t>
            </a:r>
            <a:r>
              <a:rPr lang="en-US" sz="1200" dirty="0" err="1"/>
              <a:t>myx</a:t>
            </a:r>
            <a:r>
              <a:rPr lang="en-US" sz="1200" dirty="0"/>
              <a:t>), </a:t>
            </a:r>
            <a:r>
              <a:rPr lang="en-US" sz="1200" dirty="0" err="1"/>
              <a:t>cross_plate_z</a:t>
            </a:r>
            <a:r>
              <a:rPr lang="en-US" sz="1200" dirty="0"/>
              <a:t>=</a:t>
            </a:r>
            <a:r>
              <a:rPr lang="en-US" sz="1200" dirty="0" err="1"/>
              <a:t>as.vector</a:t>
            </a:r>
            <a:r>
              <a:rPr lang="en-US" sz="1200" dirty="0"/>
              <a:t>(</a:t>
            </a:r>
            <a:r>
              <a:rPr lang="en-US" sz="1200" dirty="0" err="1"/>
              <a:t>myz</a:t>
            </a:r>
            <a:r>
              <a:rPr lang="en-US" sz="1200" dirty="0"/>
              <a:t>))</a:t>
            </a:r>
          </a:p>
          <a:p>
            <a:r>
              <a:rPr lang="en-US" sz="1200" dirty="0" err="1"/>
              <a:t>mypredict</a:t>
            </a:r>
            <a:r>
              <a:rPr lang="en-US" sz="1200" dirty="0"/>
              <a:t> &lt;- predict(fit, </a:t>
            </a:r>
            <a:r>
              <a:rPr lang="en-US" sz="1200" dirty="0" err="1"/>
              <a:t>fitdata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mypredict</a:t>
            </a:r>
            <a:r>
              <a:rPr lang="en-US" sz="1200" dirty="0"/>
              <a:t>[is.na(</a:t>
            </a:r>
            <a:r>
              <a:rPr lang="en-US" sz="1200" dirty="0" err="1"/>
              <a:t>mypredict</a:t>
            </a:r>
            <a:r>
              <a:rPr lang="en-US" sz="1200" dirty="0"/>
              <a:t>)] &lt;- 0</a:t>
            </a:r>
          </a:p>
          <a:p>
            <a:r>
              <a:rPr lang="en-US" sz="1200" dirty="0" err="1" smtClean="0"/>
              <a:t>mypredict</a:t>
            </a:r>
            <a:r>
              <a:rPr lang="en-US" sz="1200" dirty="0" smtClean="0"/>
              <a:t> </a:t>
            </a:r>
            <a:r>
              <a:rPr lang="en-US" sz="1200" dirty="0"/>
              <a:t>&lt;- matrix(</a:t>
            </a:r>
            <a:r>
              <a:rPr lang="en-US" sz="1200" dirty="0" err="1"/>
              <a:t>mypredict,nrow</a:t>
            </a:r>
            <a:r>
              <a:rPr lang="en-US" sz="1200" dirty="0"/>
              <a:t>=c(24,24))</a:t>
            </a:r>
          </a:p>
          <a:p>
            <a:r>
              <a:rPr lang="en-US" sz="1200" dirty="0" err="1"/>
              <a:t>filled.contour</a:t>
            </a:r>
            <a:r>
              <a:rPr lang="en-US" sz="1200" dirty="0"/>
              <a:t>(</a:t>
            </a:r>
          </a:p>
          <a:p>
            <a:r>
              <a:rPr lang="en-US" sz="1200" dirty="0"/>
              <a:t>	x=</a:t>
            </a:r>
            <a:r>
              <a:rPr lang="en-US" sz="1200" dirty="0" err="1"/>
              <a:t>seq</a:t>
            </a:r>
            <a:r>
              <a:rPr lang="en-US" sz="1200" dirty="0"/>
              <a:t>(from=-2, to=2, length=24), </a:t>
            </a:r>
          </a:p>
          <a:p>
            <a:r>
              <a:rPr lang="en-US" sz="1200" dirty="0"/>
              <a:t>	y=</a:t>
            </a:r>
            <a:r>
              <a:rPr lang="en-US" sz="1200" dirty="0" err="1"/>
              <a:t>seq</a:t>
            </a:r>
            <a:r>
              <a:rPr lang="en-US" sz="1200" dirty="0"/>
              <a:t>(from=0, to=5, length=24),</a:t>
            </a:r>
          </a:p>
          <a:p>
            <a:r>
              <a:rPr lang="en-US" sz="1200" dirty="0"/>
              <a:t> 	z=</a:t>
            </a:r>
            <a:r>
              <a:rPr lang="en-US" sz="1200" dirty="0" err="1"/>
              <a:t>mypredict</a:t>
            </a:r>
            <a:r>
              <a:rPr lang="en-US" sz="1200" dirty="0"/>
              <a:t>, </a:t>
            </a:r>
          </a:p>
          <a:p>
            <a:pPr marL="0" indent="0">
              <a:buNone/>
            </a:pPr>
            <a:r>
              <a:rPr lang="en-US" sz="1200" dirty="0"/>
              <a:t>	</a:t>
            </a:r>
            <a:r>
              <a:rPr lang="en-US" sz="1200" dirty="0" err="1"/>
              <a:t>bg</a:t>
            </a:r>
            <a:r>
              <a:rPr lang="en-US" sz="1200" dirty="0"/>
              <a:t>=par('</a:t>
            </a:r>
            <a:r>
              <a:rPr lang="en-US" sz="1200" dirty="0" err="1"/>
              <a:t>bg</a:t>
            </a:r>
            <a:r>
              <a:rPr lang="en-US" sz="1200" dirty="0"/>
              <a:t>'), </a:t>
            </a:r>
          </a:p>
          <a:p>
            <a:r>
              <a:rPr lang="en-US" sz="1200" dirty="0"/>
              <a:t>	main="</a:t>
            </a:r>
            <a:r>
              <a:rPr lang="en-US" sz="1200" dirty="0" smtClean="0"/>
              <a:t>Posey </a:t>
            </a:r>
            <a:r>
              <a:rPr lang="en-US" sz="1200" dirty="0"/>
              <a:t>Heat Map",</a:t>
            </a:r>
          </a:p>
          <a:p>
            <a:r>
              <a:rPr lang="en-US" sz="1200" dirty="0"/>
              <a:t>	</a:t>
            </a:r>
            <a:r>
              <a:rPr lang="en-US" sz="1200" dirty="0" err="1"/>
              <a:t>nlevels</a:t>
            </a:r>
            <a:r>
              <a:rPr lang="en-US" sz="1200" dirty="0"/>
              <a:t>=200,</a:t>
            </a:r>
          </a:p>
          <a:p>
            <a:r>
              <a:rPr lang="en-US" sz="1200" dirty="0"/>
              <a:t>	color=</a:t>
            </a:r>
            <a:r>
              <a:rPr lang="en-US" sz="1200" dirty="0" err="1"/>
              <a:t>colorRampPalette</a:t>
            </a:r>
            <a:r>
              <a:rPr lang="en-US" sz="1200" dirty="0"/>
              <a:t>( c('green</a:t>
            </a:r>
            <a:r>
              <a:rPr lang="en-US" sz="1200" dirty="0" smtClean="0"/>
              <a:t>', '</a:t>
            </a:r>
            <a:r>
              <a:rPr lang="en-US" sz="1200" dirty="0" err="1" smtClean="0"/>
              <a:t>greenyellow</a:t>
            </a:r>
            <a:r>
              <a:rPr lang="en-US" sz="1200" dirty="0"/>
              <a:t>', 'yellow', 'gold', 'orange', '</a:t>
            </a:r>
            <a:r>
              <a:rPr lang="en-US" sz="1200" dirty="0" err="1"/>
              <a:t>darkorange</a:t>
            </a:r>
            <a:r>
              <a:rPr lang="en-US" sz="1200" dirty="0"/>
              <a:t>', </a:t>
            </a:r>
          </a:p>
          <a:p>
            <a:r>
              <a:rPr lang="en-US" sz="1200" dirty="0"/>
              <a:t>		  'red', 'red', 'red</a:t>
            </a:r>
            <a:r>
              <a:rPr lang="en-US" sz="1200" dirty="0" smtClean="0"/>
              <a:t>', 'red</a:t>
            </a:r>
            <a:r>
              <a:rPr lang="en-US" sz="1200" dirty="0"/>
              <a:t>', 'red</a:t>
            </a:r>
            <a:r>
              <a:rPr lang="en-US" sz="1200" dirty="0" smtClean="0"/>
              <a:t>', 'red', 'red</a:t>
            </a:r>
            <a:r>
              <a:rPr lang="en-US" sz="1200" dirty="0"/>
              <a:t>')), 	</a:t>
            </a:r>
          </a:p>
          <a:p>
            <a:r>
              <a:rPr lang="en-US" sz="1200" dirty="0"/>
              <a:t>	</a:t>
            </a:r>
            <a:r>
              <a:rPr lang="en-US" sz="1200" dirty="0" err="1"/>
              <a:t>plot.axes</a:t>
            </a:r>
            <a:r>
              <a:rPr lang="en-US" sz="1200" dirty="0"/>
              <a:t>={ axis(1) </a:t>
            </a:r>
          </a:p>
          <a:p>
            <a:r>
              <a:rPr lang="en-US" sz="1200" dirty="0"/>
              <a:t>	 </a:t>
            </a:r>
            <a:r>
              <a:rPr lang="en-US" sz="1200" dirty="0" smtClean="0"/>
              <a:t>                   axis(2</a:t>
            </a:r>
            <a:r>
              <a:rPr lang="en-US" sz="1200" dirty="0"/>
              <a:t>)</a:t>
            </a:r>
          </a:p>
          <a:p>
            <a:r>
              <a:rPr lang="en-US" sz="1200" dirty="0"/>
              <a:t>	 </a:t>
            </a:r>
            <a:r>
              <a:rPr lang="en-US" sz="1200" dirty="0" smtClean="0"/>
              <a:t>                   </a:t>
            </a:r>
            <a:r>
              <a:rPr lang="en-US" sz="1200" dirty="0" err="1" smtClean="0"/>
              <a:t>rect</a:t>
            </a:r>
            <a:r>
              <a:rPr lang="en-US" sz="1200" dirty="0"/>
              <a:t>(-0.708335, 1.75, 0.708335, 3.5, border="black", </a:t>
            </a:r>
            <a:r>
              <a:rPr lang="en-US" sz="1200" dirty="0" err="1"/>
              <a:t>lty</a:t>
            </a:r>
            <a:r>
              <a:rPr lang="en-US" sz="1200" dirty="0"/>
              <a:t>="dashed", </a:t>
            </a:r>
            <a:r>
              <a:rPr lang="en-US" sz="1200" dirty="0" err="1"/>
              <a:t>lwd</a:t>
            </a:r>
            <a:r>
              <a:rPr lang="en-US" sz="1200" dirty="0"/>
              <a:t>=2)</a:t>
            </a:r>
          </a:p>
          <a:p>
            <a:r>
              <a:rPr lang="en-US" sz="1200" dirty="0" smtClean="0"/>
              <a:t>	</a:t>
            </a:r>
            <a:r>
              <a:rPr lang="en-US" sz="1200" dirty="0"/>
              <a:t> </a:t>
            </a:r>
            <a:r>
              <a:rPr lang="en-US" sz="1200" dirty="0" smtClean="0"/>
              <a:t>                  }</a:t>
            </a:r>
            <a:endParaRPr lang="en-US" sz="1200" dirty="0"/>
          </a:p>
          <a:p>
            <a:r>
              <a:rPr lang="en-US" sz="1200" dirty="0" smtClean="0"/>
              <a:t>                           )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Code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5AF7D07-E4A2-4A97-B2AE-144E89AFAC71}" type="datetime1">
              <a:rPr lang="en-US" smtClean="0"/>
              <a:pPr/>
              <a:t>10/11/2012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C23D08B-B1CA-4493-8844-01415DAB6D9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 smtClean="0"/>
              <a:t>Proprietary and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6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48260"/>
            <a:ext cx="7827963" cy="385358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Resulting Images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F7D07-E4A2-4A97-B2AE-144E89AFAC71}" type="datetime1">
              <a:rPr lang="en-US" smtClean="0"/>
              <a:pPr/>
              <a:t>10/11/2012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23D08B-B1CA-4493-8844-01415DAB6D9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Proprietary and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4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ScoutTrax Clips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1373188"/>
            <a:ext cx="7827963" cy="4403725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Broadcast Clip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F7D07-E4A2-4A97-B2AE-144E89AFAC71}" type="datetime1">
              <a:rPr lang="en-US" smtClean="0"/>
              <a:pPr/>
              <a:t>10/11/2012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23D08B-B1CA-4493-8844-01415DAB6D9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Proprietary and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95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Hitter Evaluation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28" y="2166642"/>
            <a:ext cx="3936224" cy="3624558"/>
          </a:xfrm>
        </p:spPr>
      </p:pic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Uses for </a:t>
            </a:r>
            <a:r>
              <a:rPr lang="en-US" dirty="0" err="1"/>
              <a:t>PITCHf</a:t>
            </a:r>
            <a:r>
              <a:rPr lang="en-US" dirty="0"/>
              <a:t>/x data and 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 smtClean="0"/>
              <a:t>Pitcher Scouting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024856"/>
            <a:ext cx="3581400" cy="3581400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5AF7D07-E4A2-4A97-B2AE-144E89AFAC71}" type="datetime1">
              <a:rPr lang="en-US" smtClean="0"/>
              <a:pPr/>
              <a:t>10/11/2012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C23D08B-B1CA-4493-8844-01415DAB6D9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Proprietary and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8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ortvisionWhiteTemplateV1.1">
  <a:themeElements>
    <a:clrScheme name="Sportvision WHITE">
      <a:dk1>
        <a:srgbClr val="383838"/>
      </a:dk1>
      <a:lt1>
        <a:srgbClr val="FFFFFF"/>
      </a:lt1>
      <a:dk2>
        <a:srgbClr val="383838"/>
      </a:dk2>
      <a:lt2>
        <a:srgbClr val="909090"/>
      </a:lt2>
      <a:accent1>
        <a:srgbClr val="2489CA"/>
      </a:accent1>
      <a:accent2>
        <a:srgbClr val="CCCCCC"/>
      </a:accent2>
      <a:accent3>
        <a:srgbClr val="84BC45"/>
      </a:accent3>
      <a:accent4>
        <a:srgbClr val="AA509E"/>
      </a:accent4>
      <a:accent5>
        <a:srgbClr val="BA9844"/>
      </a:accent5>
      <a:accent6>
        <a:srgbClr val="BD4747"/>
      </a:accent6>
      <a:hlink>
        <a:srgbClr val="2489CA"/>
      </a:hlink>
      <a:folHlink>
        <a:srgbClr val="B3B3B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alpha val="2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EmailTo xmlns="http://schemas.microsoft.com/sharepoint/v3" xsi:nil="true"/>
    <EmailSender xmlns="http://schemas.microsoft.com/sharepoint/v3" xsi:nil="true"/>
    <EmailFrom xmlns="http://schemas.microsoft.com/sharepoint/v3" xsi:nil="true"/>
    <Primary_x0020_Project xmlns="97b8721f-98fa-4eef-8ebf-60a4606a0059">233</Primary_x0020_Project>
    <Project xmlns="97b8721f-98fa-4eef-8ebf-60a4606a0059"/>
    <EmailSubject xmlns="http://schemas.microsoft.com/sharepoint/v3" xsi:nil="true"/>
    <EmailCc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9C68411021294FA291BB326E18064C" ma:contentTypeVersion="7" ma:contentTypeDescription="Create a new document." ma:contentTypeScope="" ma:versionID="ff8a9dbe9a0d25204a0205b28b4958cb">
  <xsd:schema xmlns:xsd="http://www.w3.org/2001/XMLSchema" xmlns:p="http://schemas.microsoft.com/office/2006/metadata/properties" xmlns:ns1="http://schemas.microsoft.com/sharepoint/v3" xmlns:ns2="97b8721f-98fa-4eef-8ebf-60a4606a0059" targetNamespace="http://schemas.microsoft.com/office/2006/metadata/properties" ma:root="true" ma:fieldsID="3a4ce5242d1489ba775807075e6b1657" ns1:_="" ns2:_="">
    <xsd:import namespace="http://schemas.microsoft.com/sharepoint/v3"/>
    <xsd:import namespace="97b8721f-98fa-4eef-8ebf-60a4606a0059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2:Project" minOccurs="0"/>
                <xsd:element ref="ns2:Primary_x0020_Project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EmailSender" ma:index="8" nillable="true" ma:displayName="E-Mail Sender" ma:hidden="true" ma:internalName="EmailSender">
      <xsd:simpleType>
        <xsd:restriction base="dms:Note"/>
      </xsd:simpleType>
    </xsd:element>
    <xsd:element name="EmailTo" ma:index="9" nillable="true" ma:displayName="E-Mail To" ma:hidden="true" ma:internalName="EmailTo">
      <xsd:simpleType>
        <xsd:restriction base="dms:Note"/>
      </xsd:simpleType>
    </xsd:element>
    <xsd:element name="EmailCc" ma:index="10" nillable="true" ma:displayName="E-Mail Cc" ma:hidden="true" ma:internalName="EmailCc">
      <xsd:simpleType>
        <xsd:restriction base="dms:Note"/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</xsd:schema>
  <xsd:schema xmlns:xsd="http://www.w3.org/2001/XMLSchema" xmlns:dms="http://schemas.microsoft.com/office/2006/documentManagement/types" targetNamespace="97b8721f-98fa-4eef-8ebf-60a4606a0059" elementFormDefault="qualified">
    <xsd:import namespace="http://schemas.microsoft.com/office/2006/documentManagement/types"/>
    <xsd:element name="Project" ma:index="13" nillable="true" ma:displayName="Other Projects" ma:description="Indicate the other projects with which this document is associated." ma:list="{64a56209-2937-4421-80fa-11208ed004aa}" ma:internalName="Project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rimary_x0020_Project" ma:index="14" ma:displayName="Primary Project" ma:description="Selects the Primary Project to which this Document Applies" ma:list="{64a56209-2937-4421-80fa-11208ed004aa}" ma:internalName="Primary_x0020_Project" ma:showField="Title">
      <xsd:simpleType>
        <xsd:restriction base="dms:Lookup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041305A0-0CD4-4BE2-B325-F9E4BDAED1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B1D26B-967F-4C6B-A6B9-7E0D14103FE2}">
  <ds:schemaRefs>
    <ds:schemaRef ds:uri="http://www.w3.org/XML/1998/namespace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97b8721f-98fa-4eef-8ebf-60a4606a0059"/>
    <ds:schemaRef ds:uri="http://purl.org/dc/elements/1.1/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D38135F-EC06-47AE-960C-50A0AA9D54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7b8721f-98fa-4eef-8ebf-60a4606a0059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SportvisionWhiteTemplateV1.1</Template>
  <TotalTime>868</TotalTime>
  <Words>228</Words>
  <Application>Microsoft Office PowerPoint</Application>
  <PresentationFormat>On-screen Show (4:3)</PresentationFormat>
  <Paragraphs>66</Paragraphs>
  <Slides>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SportvisionWhiteTemplateV1.1</vt:lpstr>
      <vt:lpstr>R and Baseball</vt:lpstr>
      <vt:lpstr>Acknowledgements</vt:lpstr>
      <vt:lpstr>Sportvision’s PITCHf/x Data</vt:lpstr>
      <vt:lpstr>Examples of PITCHf/x in the Media</vt:lpstr>
      <vt:lpstr>R Code</vt:lpstr>
      <vt:lpstr>Resulting Images</vt:lpstr>
      <vt:lpstr>Broadcast Clip</vt:lpstr>
      <vt:lpstr>Other Uses for PITCHf/x data and 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and Baseball</dc:title>
  <dc:creator>Graham Goldbeck</dc:creator>
  <cp:lastModifiedBy>Graham Goldbeck</cp:lastModifiedBy>
  <cp:revision>15</cp:revision>
  <dcterms:created xsi:type="dcterms:W3CDTF">2012-10-05T06:47:18Z</dcterms:created>
  <dcterms:modified xsi:type="dcterms:W3CDTF">2012-10-11T18:10:19Z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0x0101008E9C68411021294FA291BB326E18064C</vt:lpwstr>
  </property>
</Properties>
</file>